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3.xml.rels" ContentType="application/vnd.openxmlformats-package.relationships+xml"/>
  <Override PartName="/ppt/notesSlides/notesSlide3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30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1.png" ContentType="image/png"/>
  <Override PartName="/ppt/media/image50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40.png" ContentType="image/png"/>
  <Override PartName="/ppt/media/image52.png" ContentType="image/png"/>
  <Override PartName="/ppt/media/image53.png" ContentType="image/png"/>
  <Override PartName="/ppt/media/image39.png" ContentType="image/png"/>
  <Override PartName="/ppt/media/image9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move the slide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GB" sz="2000" spc="-1" strike="noStrike">
                <a:latin typeface="Arial"/>
              </a:rPr>
              <a:t>Click to edit the notes format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GB" sz="1400" spc="-1" strike="noStrike">
                <a:latin typeface="Times New Roman"/>
              </a:rPr>
              <a:t>&lt;header&gt;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GB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GB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F27FAB7D-8AB6-42FB-A6A0-5743A41BCE39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ldImg"/>
          </p:nvPr>
        </p:nvSpPr>
        <p:spPr>
          <a:xfrm>
            <a:off x="573120" y="1336680"/>
            <a:ext cx="6410520" cy="3605400"/>
          </a:xfrm>
          <a:prstGeom prst="rect">
            <a:avLst/>
          </a:prstGeom>
          <a:ln w="0">
            <a:noFill/>
          </a:ln>
        </p:spPr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5840" cy="4207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sldNum" idx="10"/>
          </p:nvPr>
        </p:nvSpPr>
        <p:spPr>
          <a:xfrm>
            <a:off x="4281480" y="10155240"/>
            <a:ext cx="3274200" cy="53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FI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D903423-40A4-4165-98D0-A526511EDD77}" type="slidenum">
              <a:rPr b="0" lang="en-FI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E91B4AE-0423-44E0-9603-128DEC04345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471927A-40F6-427C-80D5-86FDEB0DFE3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3A660B6-49C0-404F-A891-FC807142566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A258D86-6430-459D-9039-BC33CE72CFF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C98914A-F5E1-4352-9FFF-657D4546DA5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BF8F3BD-95E8-470B-B956-5559FA6D2B7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EDAA98D-0538-406A-9E1B-E6B10D45B77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0F2FBC6-33D9-42EF-8AD6-CFAE5EF3498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2DE6BDE-9C1F-4870-A2B0-CDB41594EDA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8636AAE-43EF-49F9-B374-CBC4E754652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CAB499A-5627-4E80-890B-30C66C184CF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DC2E8B1-25D6-474B-B945-59B524A9AAA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34F61AD-C5AB-48F8-90EB-9BE4A365C2B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4E873FC-C1D3-449E-AE08-66421951AF1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823352A-76E4-4C0F-9430-AD514864D86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DFC7B84-7770-4C51-BE04-96235C3FD95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2AE8F36-7FCF-4A51-AC67-1C809B30505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0E023C5-BDA7-4690-A292-B3835E71BC1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34D5B04-41EC-4381-9804-C3B33A9CFAB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1A74111-8F7C-411E-BF1D-5E5CB5BAA4D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A4C8340-B195-4943-82D3-10FC2417982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AA19EEF-7C15-49AA-8369-A568C8F0FAA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9C348D8-BE97-4D27-BFF3-2F2470B8147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63FDD9B-3068-4ED6-BD7B-AC5F9FC4BBB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0DEDFB0-1FC4-46D4-B764-E8F94EC053EC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3509490-7B67-4410-A893-A3A19E400D73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6" Type="http://schemas.openxmlformats.org/officeDocument/2006/relationships/image" Target="../media/image28.png"/><Relationship Id="rId17" Type="http://schemas.openxmlformats.org/officeDocument/2006/relationships/image" Target="../media/image29.png"/><Relationship Id="rId18" Type="http://schemas.openxmlformats.org/officeDocument/2006/relationships/slideLayout" Target="../slideLayouts/slideLayout13.xml"/><Relationship Id="rId19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59" descr=""/>
          <p:cNvPicPr/>
          <p:nvPr/>
        </p:nvPicPr>
        <p:blipFill>
          <a:blip r:embed="rId1"/>
          <a:stretch/>
        </p:blipFill>
        <p:spPr>
          <a:xfrm>
            <a:off x="8676000" y="720000"/>
            <a:ext cx="3279960" cy="2697120"/>
          </a:xfrm>
          <a:prstGeom prst="rect">
            <a:avLst/>
          </a:prstGeom>
          <a:ln w="0">
            <a:noFill/>
          </a:ln>
        </p:spPr>
      </p:pic>
      <p:pic>
        <p:nvPicPr>
          <p:cNvPr id="89" name="Picture 60" descr=""/>
          <p:cNvPicPr/>
          <p:nvPr/>
        </p:nvPicPr>
        <p:blipFill>
          <a:blip r:embed="rId2"/>
          <a:stretch/>
        </p:blipFill>
        <p:spPr>
          <a:xfrm>
            <a:off x="1404000" y="720000"/>
            <a:ext cx="3237120" cy="2661840"/>
          </a:xfrm>
          <a:prstGeom prst="rect">
            <a:avLst/>
          </a:prstGeom>
          <a:ln w="0">
            <a:noFill/>
          </a:ln>
        </p:spPr>
      </p:pic>
      <p:pic>
        <p:nvPicPr>
          <p:cNvPr id="90" name="Picture 61" descr=""/>
          <p:cNvPicPr/>
          <p:nvPr/>
        </p:nvPicPr>
        <p:blipFill>
          <a:blip r:embed="rId3"/>
          <a:stretch/>
        </p:blipFill>
        <p:spPr>
          <a:xfrm>
            <a:off x="5148000" y="723960"/>
            <a:ext cx="3275280" cy="2693160"/>
          </a:xfrm>
          <a:prstGeom prst="rect">
            <a:avLst/>
          </a:prstGeom>
          <a:ln w="0">
            <a:noFill/>
          </a:ln>
        </p:spPr>
      </p:pic>
      <p:sp>
        <p:nvSpPr>
          <p:cNvPr id="91" name="Rectangle 62"/>
          <p:cNvSpPr/>
          <p:nvPr/>
        </p:nvSpPr>
        <p:spPr>
          <a:xfrm>
            <a:off x="2052000" y="342720"/>
            <a:ext cx="197712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n_neighbors = 20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2" name="Rectangle 63"/>
          <p:cNvSpPr/>
          <p:nvPr/>
        </p:nvSpPr>
        <p:spPr>
          <a:xfrm>
            <a:off x="5760000" y="360000"/>
            <a:ext cx="197712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n_neighbors = 50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3" name="Rectangle 64"/>
          <p:cNvSpPr/>
          <p:nvPr/>
        </p:nvSpPr>
        <p:spPr>
          <a:xfrm>
            <a:off x="9216000" y="360000"/>
            <a:ext cx="197712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n_neighbors = 100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94" name="Picture 65" descr=""/>
          <p:cNvPicPr/>
          <p:nvPr/>
        </p:nvPicPr>
        <p:blipFill>
          <a:blip r:embed="rId4"/>
          <a:stretch/>
        </p:blipFill>
        <p:spPr>
          <a:xfrm>
            <a:off x="1396800" y="3996000"/>
            <a:ext cx="3280320" cy="2697120"/>
          </a:xfrm>
          <a:prstGeom prst="rect">
            <a:avLst/>
          </a:prstGeom>
          <a:ln w="0">
            <a:noFill/>
          </a:ln>
        </p:spPr>
      </p:pic>
      <p:sp>
        <p:nvSpPr>
          <p:cNvPr id="95" name="Rectangle 66"/>
          <p:cNvSpPr/>
          <p:nvPr/>
        </p:nvSpPr>
        <p:spPr>
          <a:xfrm>
            <a:off x="180000" y="180000"/>
            <a:ext cx="143712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Astral40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Sructure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96" name="Rectangle 67"/>
          <p:cNvSpPr/>
          <p:nvPr/>
        </p:nvSpPr>
        <p:spPr>
          <a:xfrm>
            <a:off x="180000" y="3617280"/>
            <a:ext cx="143712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Astral95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Sructure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97" name="Picture 68" descr=""/>
          <p:cNvPicPr/>
          <p:nvPr/>
        </p:nvPicPr>
        <p:blipFill>
          <a:blip r:embed="rId5"/>
          <a:stretch/>
        </p:blipFill>
        <p:spPr>
          <a:xfrm>
            <a:off x="5177160" y="4032000"/>
            <a:ext cx="3279960" cy="2697120"/>
          </a:xfrm>
          <a:prstGeom prst="rect">
            <a:avLst/>
          </a:prstGeom>
          <a:ln w="0">
            <a:noFill/>
          </a:ln>
        </p:spPr>
      </p:pic>
      <p:pic>
        <p:nvPicPr>
          <p:cNvPr id="98" name="Picture 69" descr=""/>
          <p:cNvPicPr/>
          <p:nvPr/>
        </p:nvPicPr>
        <p:blipFill>
          <a:blip r:embed="rId6"/>
          <a:stretch/>
        </p:blipFill>
        <p:spPr>
          <a:xfrm>
            <a:off x="8640000" y="4044240"/>
            <a:ext cx="3275280" cy="2693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70"/>
          <p:cNvSpPr/>
          <p:nvPr/>
        </p:nvSpPr>
        <p:spPr>
          <a:xfrm>
            <a:off x="2052000" y="342720"/>
            <a:ext cx="197712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n_neighbors = 20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0" name="Rectangle 71"/>
          <p:cNvSpPr/>
          <p:nvPr/>
        </p:nvSpPr>
        <p:spPr>
          <a:xfrm>
            <a:off x="5760000" y="360000"/>
            <a:ext cx="197712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n_neighbors = 50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1" name="Rectangle 72"/>
          <p:cNvSpPr/>
          <p:nvPr/>
        </p:nvSpPr>
        <p:spPr>
          <a:xfrm>
            <a:off x="9216000" y="360000"/>
            <a:ext cx="197712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n_neighbors = 100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2" name="Rectangle 73"/>
          <p:cNvSpPr/>
          <p:nvPr/>
        </p:nvSpPr>
        <p:spPr>
          <a:xfrm>
            <a:off x="180000" y="180000"/>
            <a:ext cx="161712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Astral40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Sequence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103" name="Rectangle 74"/>
          <p:cNvSpPr/>
          <p:nvPr/>
        </p:nvSpPr>
        <p:spPr>
          <a:xfrm>
            <a:off x="180000" y="3617280"/>
            <a:ext cx="161712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Astral95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Sequence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104" name="Picture 75" descr=""/>
          <p:cNvPicPr/>
          <p:nvPr/>
        </p:nvPicPr>
        <p:blipFill>
          <a:blip r:embed="rId1"/>
          <a:stretch/>
        </p:blipFill>
        <p:spPr>
          <a:xfrm>
            <a:off x="1620000" y="720000"/>
            <a:ext cx="3279960" cy="2697120"/>
          </a:xfrm>
          <a:prstGeom prst="rect">
            <a:avLst/>
          </a:prstGeom>
          <a:ln w="0">
            <a:noFill/>
          </a:ln>
        </p:spPr>
      </p:pic>
      <p:pic>
        <p:nvPicPr>
          <p:cNvPr id="105" name="Picture 76" descr=""/>
          <p:cNvPicPr/>
          <p:nvPr/>
        </p:nvPicPr>
        <p:blipFill>
          <a:blip r:embed="rId2"/>
          <a:stretch/>
        </p:blipFill>
        <p:spPr>
          <a:xfrm>
            <a:off x="5181840" y="720000"/>
            <a:ext cx="3279960" cy="2697120"/>
          </a:xfrm>
          <a:prstGeom prst="rect">
            <a:avLst/>
          </a:prstGeom>
          <a:ln w="0">
            <a:noFill/>
          </a:ln>
        </p:spPr>
      </p:pic>
      <p:pic>
        <p:nvPicPr>
          <p:cNvPr id="106" name="Picture 77" descr=""/>
          <p:cNvPicPr/>
          <p:nvPr/>
        </p:nvPicPr>
        <p:blipFill>
          <a:blip r:embed="rId3"/>
          <a:stretch/>
        </p:blipFill>
        <p:spPr>
          <a:xfrm>
            <a:off x="8609400" y="730080"/>
            <a:ext cx="3267720" cy="2687040"/>
          </a:xfrm>
          <a:prstGeom prst="rect">
            <a:avLst/>
          </a:prstGeom>
          <a:ln w="0">
            <a:noFill/>
          </a:ln>
        </p:spPr>
      </p:pic>
      <p:pic>
        <p:nvPicPr>
          <p:cNvPr id="107" name="Picture 78" descr=""/>
          <p:cNvPicPr/>
          <p:nvPr/>
        </p:nvPicPr>
        <p:blipFill>
          <a:blip r:embed="rId4"/>
          <a:stretch/>
        </p:blipFill>
        <p:spPr>
          <a:xfrm>
            <a:off x="1577160" y="3960000"/>
            <a:ext cx="3279960" cy="2697120"/>
          </a:xfrm>
          <a:prstGeom prst="rect">
            <a:avLst/>
          </a:prstGeom>
          <a:ln w="0">
            <a:noFill/>
          </a:ln>
        </p:spPr>
      </p:pic>
      <p:pic>
        <p:nvPicPr>
          <p:cNvPr id="108" name="Picture 79" descr=""/>
          <p:cNvPicPr/>
          <p:nvPr/>
        </p:nvPicPr>
        <p:blipFill>
          <a:blip r:embed="rId5"/>
          <a:stretch/>
        </p:blipFill>
        <p:spPr>
          <a:xfrm>
            <a:off x="5181840" y="3960000"/>
            <a:ext cx="3275280" cy="2693160"/>
          </a:xfrm>
          <a:prstGeom prst="rect">
            <a:avLst/>
          </a:prstGeom>
          <a:ln w="0">
            <a:noFill/>
          </a:ln>
        </p:spPr>
      </p:pic>
      <p:pic>
        <p:nvPicPr>
          <p:cNvPr id="109" name="Picture 80" descr=""/>
          <p:cNvPicPr/>
          <p:nvPr/>
        </p:nvPicPr>
        <p:blipFill>
          <a:blip r:embed="rId6"/>
          <a:stretch/>
        </p:blipFill>
        <p:spPr>
          <a:xfrm>
            <a:off x="8460360" y="4140000"/>
            <a:ext cx="3417120" cy="2693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3" descr=""/>
          <p:cNvPicPr/>
          <p:nvPr/>
        </p:nvPicPr>
        <p:blipFill>
          <a:blip r:embed="rId1"/>
          <a:srcRect l="0" t="0" r="7137" b="0"/>
          <a:stretch/>
        </p:blipFill>
        <p:spPr>
          <a:xfrm>
            <a:off x="3096000" y="972000"/>
            <a:ext cx="3006000" cy="2661840"/>
          </a:xfrm>
          <a:prstGeom prst="rect">
            <a:avLst/>
          </a:prstGeom>
          <a:ln w="0">
            <a:noFill/>
          </a:ln>
        </p:spPr>
      </p:pic>
      <p:pic>
        <p:nvPicPr>
          <p:cNvPr id="111" name="Picture 5" descr=""/>
          <p:cNvPicPr/>
          <p:nvPr/>
        </p:nvPicPr>
        <p:blipFill>
          <a:blip r:embed="rId2"/>
          <a:srcRect l="0" t="0" r="7326" b="0"/>
          <a:stretch/>
        </p:blipFill>
        <p:spPr>
          <a:xfrm>
            <a:off x="3151080" y="3895920"/>
            <a:ext cx="3039840" cy="2697120"/>
          </a:xfrm>
          <a:prstGeom prst="rect">
            <a:avLst/>
          </a:prstGeom>
          <a:ln w="0">
            <a:noFill/>
          </a:ln>
        </p:spPr>
      </p:pic>
      <p:pic>
        <p:nvPicPr>
          <p:cNvPr id="112" name="Picture 6" descr=""/>
          <p:cNvPicPr/>
          <p:nvPr/>
        </p:nvPicPr>
        <p:blipFill>
          <a:blip r:embed="rId3"/>
          <a:srcRect l="0" t="0" r="7305" b="0"/>
          <a:stretch/>
        </p:blipFill>
        <p:spPr>
          <a:xfrm>
            <a:off x="6104520" y="972000"/>
            <a:ext cx="3039840" cy="2697120"/>
          </a:xfrm>
          <a:prstGeom prst="rect">
            <a:avLst/>
          </a:prstGeom>
          <a:ln w="0">
            <a:noFill/>
          </a:ln>
        </p:spPr>
      </p:pic>
      <p:pic>
        <p:nvPicPr>
          <p:cNvPr id="113" name="Picture 7" descr=""/>
          <p:cNvPicPr/>
          <p:nvPr/>
        </p:nvPicPr>
        <p:blipFill>
          <a:blip r:embed="rId4"/>
          <a:srcRect l="0" t="0" r="7305" b="0"/>
          <a:stretch/>
        </p:blipFill>
        <p:spPr>
          <a:xfrm>
            <a:off x="6104520" y="3905280"/>
            <a:ext cx="3039840" cy="2697120"/>
          </a:xfrm>
          <a:prstGeom prst="rect">
            <a:avLst/>
          </a:prstGeom>
          <a:ln w="0">
            <a:noFill/>
          </a:ln>
        </p:spPr>
      </p:pic>
      <p:pic>
        <p:nvPicPr>
          <p:cNvPr id="114" name="Picture 8" descr=""/>
          <p:cNvPicPr/>
          <p:nvPr/>
        </p:nvPicPr>
        <p:blipFill>
          <a:blip r:embed="rId5"/>
          <a:srcRect l="76973" t="24854" r="0" b="47232"/>
          <a:stretch/>
        </p:blipFill>
        <p:spPr>
          <a:xfrm>
            <a:off x="9057600" y="3174840"/>
            <a:ext cx="763200" cy="775440"/>
          </a:xfrm>
          <a:prstGeom prst="rect">
            <a:avLst/>
          </a:prstGeom>
          <a:ln w="0">
            <a:noFill/>
          </a:ln>
        </p:spPr>
      </p:pic>
      <p:sp>
        <p:nvSpPr>
          <p:cNvPr id="115" name="Rectangle 9"/>
          <p:cNvSpPr/>
          <p:nvPr/>
        </p:nvSpPr>
        <p:spPr>
          <a:xfrm>
            <a:off x="3263040" y="620280"/>
            <a:ext cx="482400" cy="45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6" name="Rectangle 10"/>
          <p:cNvSpPr/>
          <p:nvPr/>
        </p:nvSpPr>
        <p:spPr>
          <a:xfrm>
            <a:off x="6271200" y="668160"/>
            <a:ext cx="482400" cy="45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7" name="Rectangle 11"/>
          <p:cNvSpPr/>
          <p:nvPr/>
        </p:nvSpPr>
        <p:spPr>
          <a:xfrm>
            <a:off x="3212640" y="3579120"/>
            <a:ext cx="482400" cy="45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8" name="Rectangle 12"/>
          <p:cNvSpPr/>
          <p:nvPr/>
        </p:nvSpPr>
        <p:spPr>
          <a:xfrm>
            <a:off x="6262920" y="3579120"/>
            <a:ext cx="482400" cy="45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6840000" y="83520"/>
            <a:ext cx="150192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Sequence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3824280" y="83520"/>
            <a:ext cx="186192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Structure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121" name="Rectangle 120"/>
          <p:cNvSpPr/>
          <p:nvPr/>
        </p:nvSpPr>
        <p:spPr>
          <a:xfrm rot="16200000">
            <a:off x="-438120" y="1901520"/>
            <a:ext cx="150192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Astral 40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122" name="Rectangle 121"/>
          <p:cNvSpPr/>
          <p:nvPr/>
        </p:nvSpPr>
        <p:spPr>
          <a:xfrm rot="16200000">
            <a:off x="-521640" y="4961520"/>
            <a:ext cx="1501920" cy="45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Astral 95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123" name="Picture 122" descr=""/>
          <p:cNvPicPr/>
          <p:nvPr/>
        </p:nvPicPr>
        <p:blipFill>
          <a:blip r:embed="rId6"/>
          <a:srcRect l="34757" t="0" r="0" b="0"/>
          <a:stretch/>
        </p:blipFill>
        <p:spPr>
          <a:xfrm>
            <a:off x="10280160" y="936360"/>
            <a:ext cx="912960" cy="912960"/>
          </a:xfrm>
          <a:prstGeom prst="rect">
            <a:avLst/>
          </a:prstGeom>
          <a:ln w="0">
            <a:noFill/>
          </a:ln>
        </p:spPr>
      </p:pic>
      <p:pic>
        <p:nvPicPr>
          <p:cNvPr id="124" name="Picture 123" descr=""/>
          <p:cNvPicPr/>
          <p:nvPr/>
        </p:nvPicPr>
        <p:blipFill>
          <a:blip r:embed="rId7"/>
          <a:srcRect l="39021" t="0" r="0" b="0"/>
          <a:stretch/>
        </p:blipFill>
        <p:spPr>
          <a:xfrm>
            <a:off x="10222200" y="3910320"/>
            <a:ext cx="1008720" cy="912960"/>
          </a:xfrm>
          <a:prstGeom prst="rect">
            <a:avLst/>
          </a:prstGeom>
          <a:ln w="0">
            <a:noFill/>
          </a:ln>
        </p:spPr>
      </p:pic>
      <p:pic>
        <p:nvPicPr>
          <p:cNvPr id="125" name="Picture 124" descr=""/>
          <p:cNvPicPr/>
          <p:nvPr/>
        </p:nvPicPr>
        <p:blipFill>
          <a:blip r:embed="rId8"/>
          <a:stretch/>
        </p:blipFill>
        <p:spPr>
          <a:xfrm>
            <a:off x="836640" y="900000"/>
            <a:ext cx="1681920" cy="1068480"/>
          </a:xfrm>
          <a:prstGeom prst="rect">
            <a:avLst/>
          </a:prstGeom>
          <a:ln w="0">
            <a:noFill/>
          </a:ln>
        </p:spPr>
      </p:pic>
      <p:pic>
        <p:nvPicPr>
          <p:cNvPr id="126" name="Picture 125" descr=""/>
          <p:cNvPicPr/>
          <p:nvPr/>
        </p:nvPicPr>
        <p:blipFill>
          <a:blip r:embed="rId9"/>
          <a:srcRect l="42294" t="0" r="0" b="0"/>
          <a:stretch/>
        </p:blipFill>
        <p:spPr>
          <a:xfrm>
            <a:off x="1455480" y="3938760"/>
            <a:ext cx="1001880" cy="912960"/>
          </a:xfrm>
          <a:prstGeom prst="rect">
            <a:avLst/>
          </a:prstGeom>
          <a:ln w="0">
            <a:noFill/>
          </a:ln>
        </p:spPr>
      </p:pic>
      <p:pic>
        <p:nvPicPr>
          <p:cNvPr id="127" name="Picture 126" descr=""/>
          <p:cNvPicPr/>
          <p:nvPr/>
        </p:nvPicPr>
        <p:blipFill>
          <a:blip r:embed="rId10"/>
          <a:srcRect l="42997" t="0" r="0" b="0"/>
          <a:stretch/>
        </p:blipFill>
        <p:spPr>
          <a:xfrm>
            <a:off x="1413000" y="4731120"/>
            <a:ext cx="1041840" cy="912960"/>
          </a:xfrm>
          <a:prstGeom prst="rect">
            <a:avLst/>
          </a:prstGeom>
          <a:ln w="0">
            <a:noFill/>
          </a:ln>
        </p:spPr>
      </p:pic>
      <p:pic>
        <p:nvPicPr>
          <p:cNvPr id="128" name="Picture 127" descr=""/>
          <p:cNvPicPr/>
          <p:nvPr/>
        </p:nvPicPr>
        <p:blipFill>
          <a:blip r:embed="rId11"/>
          <a:srcRect l="43574" t="0" r="0" b="0"/>
          <a:stretch/>
        </p:blipFill>
        <p:spPr>
          <a:xfrm>
            <a:off x="10146600" y="4788000"/>
            <a:ext cx="1112040" cy="912960"/>
          </a:xfrm>
          <a:prstGeom prst="rect">
            <a:avLst/>
          </a:prstGeom>
          <a:ln w="0">
            <a:noFill/>
          </a:ln>
        </p:spPr>
      </p:pic>
      <p:pic>
        <p:nvPicPr>
          <p:cNvPr id="129" name="Picture 128" descr=""/>
          <p:cNvPicPr/>
          <p:nvPr/>
        </p:nvPicPr>
        <p:blipFill>
          <a:blip r:embed="rId12"/>
          <a:srcRect l="47383" t="0" r="0" b="0"/>
          <a:stretch/>
        </p:blipFill>
        <p:spPr>
          <a:xfrm>
            <a:off x="10293480" y="1763280"/>
            <a:ext cx="912960" cy="912960"/>
          </a:xfrm>
          <a:prstGeom prst="rect">
            <a:avLst/>
          </a:prstGeom>
          <a:ln w="0">
            <a:noFill/>
          </a:ln>
        </p:spPr>
      </p:pic>
      <p:pic>
        <p:nvPicPr>
          <p:cNvPr id="130" name="Picture 129" descr=""/>
          <p:cNvPicPr/>
          <p:nvPr/>
        </p:nvPicPr>
        <p:blipFill>
          <a:blip r:embed="rId13"/>
          <a:stretch/>
        </p:blipFill>
        <p:spPr>
          <a:xfrm>
            <a:off x="828000" y="1810080"/>
            <a:ext cx="1681560" cy="888480"/>
          </a:xfrm>
          <a:prstGeom prst="rect">
            <a:avLst/>
          </a:prstGeom>
          <a:ln w="0">
            <a:noFill/>
          </a:ln>
        </p:spPr>
      </p:pic>
      <p:pic>
        <p:nvPicPr>
          <p:cNvPr id="131" name="Picture 130" descr=""/>
          <p:cNvPicPr/>
          <p:nvPr/>
        </p:nvPicPr>
        <p:blipFill>
          <a:blip r:embed="rId14"/>
          <a:stretch/>
        </p:blipFill>
        <p:spPr>
          <a:xfrm>
            <a:off x="540000" y="2700000"/>
            <a:ext cx="1978560" cy="898560"/>
          </a:xfrm>
          <a:prstGeom prst="rect">
            <a:avLst/>
          </a:prstGeom>
          <a:ln w="0">
            <a:noFill/>
          </a:ln>
        </p:spPr>
      </p:pic>
      <p:pic>
        <p:nvPicPr>
          <p:cNvPr id="132" name="Picture 131" descr=""/>
          <p:cNvPicPr/>
          <p:nvPr/>
        </p:nvPicPr>
        <p:blipFill>
          <a:blip r:embed="rId15"/>
          <a:srcRect l="48876" t="0" r="0" b="0"/>
          <a:stretch/>
        </p:blipFill>
        <p:spPr>
          <a:xfrm>
            <a:off x="10186560" y="2582280"/>
            <a:ext cx="1006560" cy="912960"/>
          </a:xfrm>
          <a:prstGeom prst="rect">
            <a:avLst/>
          </a:prstGeom>
          <a:ln w="0">
            <a:noFill/>
          </a:ln>
        </p:spPr>
      </p:pic>
      <p:pic>
        <p:nvPicPr>
          <p:cNvPr id="133" name="Picture 132" descr=""/>
          <p:cNvPicPr/>
          <p:nvPr/>
        </p:nvPicPr>
        <p:blipFill>
          <a:blip r:embed="rId16"/>
          <a:srcRect l="50095" t="0" r="0" b="0"/>
          <a:stretch/>
        </p:blipFill>
        <p:spPr>
          <a:xfrm>
            <a:off x="10146600" y="5665680"/>
            <a:ext cx="1112040" cy="912960"/>
          </a:xfrm>
          <a:prstGeom prst="rect">
            <a:avLst/>
          </a:prstGeom>
          <a:ln w="0">
            <a:noFill/>
          </a:ln>
        </p:spPr>
      </p:pic>
      <p:pic>
        <p:nvPicPr>
          <p:cNvPr id="134" name="Picture 133" descr=""/>
          <p:cNvPicPr/>
          <p:nvPr/>
        </p:nvPicPr>
        <p:blipFill>
          <a:blip r:embed="rId17"/>
          <a:srcRect l="50437" t="0" r="0" b="0"/>
          <a:stretch/>
        </p:blipFill>
        <p:spPr>
          <a:xfrm>
            <a:off x="1451520" y="5540040"/>
            <a:ext cx="1021680" cy="912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134" descr=""/>
          <p:cNvPicPr/>
          <p:nvPr/>
        </p:nvPicPr>
        <p:blipFill>
          <a:blip r:embed="rId1"/>
          <a:stretch/>
        </p:blipFill>
        <p:spPr>
          <a:xfrm>
            <a:off x="1080000" y="720000"/>
            <a:ext cx="2441880" cy="5433840"/>
          </a:xfrm>
          <a:prstGeom prst="rect">
            <a:avLst/>
          </a:prstGeom>
          <a:ln w="0">
            <a:noFill/>
          </a:ln>
        </p:spPr>
      </p:pic>
      <p:pic>
        <p:nvPicPr>
          <p:cNvPr id="136" name="Picture 135" descr=""/>
          <p:cNvPicPr/>
          <p:nvPr/>
        </p:nvPicPr>
        <p:blipFill>
          <a:blip r:embed="rId2"/>
          <a:stretch/>
        </p:blipFill>
        <p:spPr>
          <a:xfrm>
            <a:off x="4572000" y="720000"/>
            <a:ext cx="2517840" cy="5433840"/>
          </a:xfrm>
          <a:prstGeom prst="rect">
            <a:avLst/>
          </a:prstGeom>
          <a:ln w="0">
            <a:noFill/>
          </a:ln>
        </p:spPr>
      </p:pic>
      <p:pic>
        <p:nvPicPr>
          <p:cNvPr id="137" name="Picture 136" descr=""/>
          <p:cNvPicPr/>
          <p:nvPr/>
        </p:nvPicPr>
        <p:blipFill>
          <a:blip r:embed="rId3"/>
          <a:stretch/>
        </p:blipFill>
        <p:spPr>
          <a:xfrm>
            <a:off x="8064000" y="720000"/>
            <a:ext cx="2697840" cy="5468400"/>
          </a:xfrm>
          <a:prstGeom prst="rect">
            <a:avLst/>
          </a:prstGeom>
          <a:ln w="0">
            <a:noFill/>
          </a:ln>
        </p:spPr>
      </p:pic>
      <p:pic>
        <p:nvPicPr>
          <p:cNvPr id="138" name="Picture 137" descr=""/>
          <p:cNvPicPr/>
          <p:nvPr/>
        </p:nvPicPr>
        <p:blipFill>
          <a:blip r:embed="rId4"/>
          <a:srcRect l="61874" t="50954" r="1620" b="41886"/>
          <a:stretch/>
        </p:blipFill>
        <p:spPr>
          <a:xfrm>
            <a:off x="6048000" y="6336360"/>
            <a:ext cx="1796760" cy="465120"/>
          </a:xfrm>
          <a:prstGeom prst="rect">
            <a:avLst/>
          </a:prstGeom>
          <a:ln w="0">
            <a:noFill/>
          </a:ln>
        </p:spPr>
      </p:pic>
      <p:pic>
        <p:nvPicPr>
          <p:cNvPr id="139" name="Picture 138" descr=""/>
          <p:cNvPicPr/>
          <p:nvPr/>
        </p:nvPicPr>
        <p:blipFill>
          <a:blip r:embed="rId5"/>
          <a:srcRect l="61874" t="43802" r="1620" b="49185"/>
          <a:stretch/>
        </p:blipFill>
        <p:spPr>
          <a:xfrm>
            <a:off x="4068360" y="6228360"/>
            <a:ext cx="1796760" cy="393120"/>
          </a:xfrm>
          <a:prstGeom prst="rect">
            <a:avLst/>
          </a:prstGeom>
          <a:ln w="0">
            <a:noFill/>
          </a:ln>
        </p:spPr>
      </p:pic>
      <p:sp>
        <p:nvSpPr>
          <p:cNvPr id="140" name="Rectangle 2"/>
          <p:cNvSpPr/>
          <p:nvPr/>
        </p:nvSpPr>
        <p:spPr>
          <a:xfrm>
            <a:off x="181080" y="180000"/>
            <a:ext cx="3057120" cy="33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Astral95 Sequence</a:t>
            </a:r>
            <a:endParaRPr b="0" lang="en-GB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7951320" y="54720"/>
            <a:ext cx="3207960" cy="1924560"/>
          </a:xfrm>
          <a:prstGeom prst="rect">
            <a:avLst/>
          </a:prstGeom>
          <a:ln w="0">
            <a:noFill/>
          </a:ln>
        </p:spPr>
      </p:pic>
      <p:pic>
        <p:nvPicPr>
          <p:cNvPr id="142" name="" descr=""/>
          <p:cNvPicPr/>
          <p:nvPr/>
        </p:nvPicPr>
        <p:blipFill>
          <a:blip r:embed="rId2"/>
          <a:srcRect l="0" t="0" r="0" b="12505"/>
          <a:stretch/>
        </p:blipFill>
        <p:spPr>
          <a:xfrm>
            <a:off x="7704000" y="3780000"/>
            <a:ext cx="3239280" cy="1439280"/>
          </a:xfrm>
          <a:prstGeom prst="rect">
            <a:avLst/>
          </a:prstGeom>
          <a:ln w="0">
            <a:noFill/>
          </a:ln>
        </p:spPr>
      </p:pic>
      <p:pic>
        <p:nvPicPr>
          <p:cNvPr id="143" name="" descr=""/>
          <p:cNvPicPr/>
          <p:nvPr/>
        </p:nvPicPr>
        <p:blipFill>
          <a:blip r:embed="rId3"/>
          <a:stretch/>
        </p:blipFill>
        <p:spPr>
          <a:xfrm>
            <a:off x="7704000" y="5220000"/>
            <a:ext cx="3193200" cy="1604520"/>
          </a:xfrm>
          <a:prstGeom prst="rect">
            <a:avLst/>
          </a:prstGeom>
          <a:ln w="0">
            <a:noFill/>
          </a:ln>
        </p:spPr>
      </p:pic>
      <p:pic>
        <p:nvPicPr>
          <p:cNvPr id="144" name="" descr=""/>
          <p:cNvPicPr/>
          <p:nvPr/>
        </p:nvPicPr>
        <p:blipFill>
          <a:blip r:embed="rId4"/>
          <a:stretch/>
        </p:blipFill>
        <p:spPr>
          <a:xfrm>
            <a:off x="2484000" y="22320"/>
            <a:ext cx="3418920" cy="1956960"/>
          </a:xfrm>
          <a:prstGeom prst="rect">
            <a:avLst/>
          </a:prstGeom>
          <a:ln w="0">
            <a:noFill/>
          </a:ln>
        </p:spPr>
      </p:pic>
      <p:pic>
        <p:nvPicPr>
          <p:cNvPr id="145" name="" descr=""/>
          <p:cNvPicPr/>
          <p:nvPr/>
        </p:nvPicPr>
        <p:blipFill>
          <a:blip r:embed="rId5"/>
          <a:stretch/>
        </p:blipFill>
        <p:spPr>
          <a:xfrm>
            <a:off x="2160360" y="5220000"/>
            <a:ext cx="3238920" cy="1559520"/>
          </a:xfrm>
          <a:prstGeom prst="rect">
            <a:avLst/>
          </a:prstGeom>
          <a:ln w="0">
            <a:noFill/>
          </a:ln>
        </p:spPr>
      </p:pic>
      <p:pic>
        <p:nvPicPr>
          <p:cNvPr id="146" name="" descr=""/>
          <p:cNvPicPr/>
          <p:nvPr/>
        </p:nvPicPr>
        <p:blipFill>
          <a:blip r:embed="rId6"/>
          <a:srcRect l="0" t="0" r="0" b="12282"/>
          <a:stretch/>
        </p:blipFill>
        <p:spPr>
          <a:xfrm>
            <a:off x="2232000" y="3780000"/>
            <a:ext cx="3207600" cy="1443240"/>
          </a:xfrm>
          <a:prstGeom prst="rect">
            <a:avLst/>
          </a:prstGeom>
          <a:ln w="0">
            <a:noFill/>
          </a:ln>
        </p:spPr>
      </p:pic>
      <p:pic>
        <p:nvPicPr>
          <p:cNvPr id="147" name="" descr=""/>
          <p:cNvPicPr/>
          <p:nvPr/>
        </p:nvPicPr>
        <p:blipFill>
          <a:blip r:embed="rId7"/>
          <a:stretch/>
        </p:blipFill>
        <p:spPr>
          <a:xfrm>
            <a:off x="2499120" y="1980000"/>
            <a:ext cx="3224160" cy="1698120"/>
          </a:xfrm>
          <a:prstGeom prst="rect">
            <a:avLst/>
          </a:prstGeom>
          <a:ln w="0">
            <a:noFill/>
          </a:ln>
        </p:spPr>
      </p:pic>
      <p:pic>
        <p:nvPicPr>
          <p:cNvPr id="148" name="" descr=""/>
          <p:cNvPicPr/>
          <p:nvPr/>
        </p:nvPicPr>
        <p:blipFill>
          <a:blip r:embed="rId8"/>
          <a:stretch/>
        </p:blipFill>
        <p:spPr>
          <a:xfrm>
            <a:off x="7920000" y="1980000"/>
            <a:ext cx="3239280" cy="179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144" descr=""/>
          <p:cNvPicPr/>
          <p:nvPr/>
        </p:nvPicPr>
        <p:blipFill>
          <a:blip r:embed="rId1"/>
          <a:stretch/>
        </p:blipFill>
        <p:spPr>
          <a:xfrm>
            <a:off x="8784000" y="648000"/>
            <a:ext cx="2950200" cy="3814200"/>
          </a:xfrm>
          <a:prstGeom prst="rect">
            <a:avLst/>
          </a:prstGeom>
          <a:ln w="0">
            <a:noFill/>
          </a:ln>
        </p:spPr>
      </p:pic>
      <p:sp>
        <p:nvSpPr>
          <p:cNvPr id="150" name="Rectangle 145"/>
          <p:cNvSpPr/>
          <p:nvPr/>
        </p:nvSpPr>
        <p:spPr>
          <a:xfrm>
            <a:off x="0" y="-65880"/>
            <a:ext cx="3778200" cy="82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Bacteriocin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51" name="Rectangle 3"/>
          <p:cNvSpPr/>
          <p:nvPr/>
        </p:nvSpPr>
        <p:spPr>
          <a:xfrm>
            <a:off x="1459800" y="360000"/>
            <a:ext cx="482400" cy="45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2" name="Rectangle 4"/>
          <p:cNvSpPr/>
          <p:nvPr/>
        </p:nvSpPr>
        <p:spPr>
          <a:xfrm>
            <a:off x="4519800" y="360000"/>
            <a:ext cx="482400" cy="45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3" name="Rectangle 5"/>
          <p:cNvSpPr/>
          <p:nvPr/>
        </p:nvSpPr>
        <p:spPr>
          <a:xfrm>
            <a:off x="9379800" y="332280"/>
            <a:ext cx="482400" cy="45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4" name="Rectangle 1"/>
          <p:cNvSpPr/>
          <p:nvPr/>
        </p:nvSpPr>
        <p:spPr>
          <a:xfrm>
            <a:off x="3780000" y="4500000"/>
            <a:ext cx="482400" cy="45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D)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2"/>
          <a:srcRect l="0" t="22253" r="0" b="18331"/>
          <a:stretch/>
        </p:blipFill>
        <p:spPr>
          <a:xfrm>
            <a:off x="4149000" y="5040000"/>
            <a:ext cx="6290280" cy="1654920"/>
          </a:xfrm>
          <a:prstGeom prst="rect">
            <a:avLst/>
          </a:prstGeom>
          <a:ln w="0">
            <a:noFill/>
          </a:ln>
        </p:spPr>
      </p:pic>
      <p:pic>
        <p:nvPicPr>
          <p:cNvPr id="156" name="" descr=""/>
          <p:cNvPicPr/>
          <p:nvPr/>
        </p:nvPicPr>
        <p:blipFill>
          <a:blip r:embed="rId3"/>
          <a:stretch/>
        </p:blipFill>
        <p:spPr>
          <a:xfrm>
            <a:off x="1490760" y="638640"/>
            <a:ext cx="2108520" cy="4040640"/>
          </a:xfrm>
          <a:prstGeom prst="rect">
            <a:avLst/>
          </a:prstGeom>
          <a:ln w="0">
            <a:noFill/>
          </a:ln>
        </p:spPr>
      </p:pic>
      <p:pic>
        <p:nvPicPr>
          <p:cNvPr id="157" name="" descr=""/>
          <p:cNvPicPr/>
          <p:nvPr/>
        </p:nvPicPr>
        <p:blipFill>
          <a:blip r:embed="rId4"/>
          <a:srcRect l="0" t="0" r="22492" b="0"/>
          <a:stretch/>
        </p:blipFill>
        <p:spPr>
          <a:xfrm>
            <a:off x="4500000" y="720000"/>
            <a:ext cx="3419280" cy="377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151" descr=""/>
          <p:cNvPicPr/>
          <p:nvPr/>
        </p:nvPicPr>
        <p:blipFill>
          <a:blip r:embed="rId1"/>
          <a:srcRect l="0" t="0" r="0" b="8812"/>
          <a:stretch/>
        </p:blipFill>
        <p:spPr>
          <a:xfrm>
            <a:off x="7892280" y="3852000"/>
            <a:ext cx="1739880" cy="3021840"/>
          </a:xfrm>
          <a:prstGeom prst="rect">
            <a:avLst/>
          </a:prstGeom>
          <a:ln w="0">
            <a:noFill/>
          </a:ln>
        </p:spPr>
      </p:pic>
      <p:pic>
        <p:nvPicPr>
          <p:cNvPr id="159" name="Picture 152" descr=""/>
          <p:cNvPicPr/>
          <p:nvPr/>
        </p:nvPicPr>
        <p:blipFill>
          <a:blip r:embed="rId2"/>
          <a:srcRect l="0" t="0" r="0" b="4647"/>
          <a:stretch/>
        </p:blipFill>
        <p:spPr>
          <a:xfrm>
            <a:off x="2052000" y="3888000"/>
            <a:ext cx="5501520" cy="2877840"/>
          </a:xfrm>
          <a:prstGeom prst="rect">
            <a:avLst/>
          </a:prstGeom>
          <a:ln w="0">
            <a:noFill/>
          </a:ln>
        </p:spPr>
      </p:pic>
      <p:pic>
        <p:nvPicPr>
          <p:cNvPr id="160" name="Picture 153" descr=""/>
          <p:cNvPicPr/>
          <p:nvPr/>
        </p:nvPicPr>
        <p:blipFill>
          <a:blip r:embed="rId3"/>
          <a:srcRect l="14183" t="0" r="14929" b="0"/>
          <a:stretch/>
        </p:blipFill>
        <p:spPr>
          <a:xfrm>
            <a:off x="6486840" y="73440"/>
            <a:ext cx="4737960" cy="3668760"/>
          </a:xfrm>
          <a:prstGeom prst="rect">
            <a:avLst/>
          </a:prstGeom>
          <a:ln w="0">
            <a:noFill/>
          </a:ln>
        </p:spPr>
      </p:pic>
      <p:pic>
        <p:nvPicPr>
          <p:cNvPr id="161" name="Picture 154" descr=""/>
          <p:cNvPicPr/>
          <p:nvPr/>
        </p:nvPicPr>
        <p:blipFill>
          <a:blip r:embed="rId4"/>
          <a:stretch/>
        </p:blipFill>
        <p:spPr>
          <a:xfrm>
            <a:off x="406440" y="108000"/>
            <a:ext cx="5603760" cy="3584160"/>
          </a:xfrm>
          <a:prstGeom prst="rect">
            <a:avLst/>
          </a:prstGeom>
          <a:ln w="0">
            <a:noFill/>
          </a:ln>
        </p:spPr>
      </p:pic>
      <p:sp>
        <p:nvSpPr>
          <p:cNvPr id="162" name="TextBox 1"/>
          <p:cNvSpPr/>
          <p:nvPr/>
        </p:nvSpPr>
        <p:spPr>
          <a:xfrm>
            <a:off x="2905560" y="4526640"/>
            <a:ext cx="11707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a.25.1.1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63" name="TextBox 6"/>
          <p:cNvSpPr/>
          <p:nvPr/>
        </p:nvSpPr>
        <p:spPr>
          <a:xfrm>
            <a:off x="5859000" y="4526640"/>
            <a:ext cx="117072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a.25.1.2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64" name="Straight Connector 4"/>
          <p:cNvSpPr/>
          <p:nvPr/>
        </p:nvSpPr>
        <p:spPr>
          <a:xfrm>
            <a:off x="2618280" y="4632480"/>
            <a:ext cx="164592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Straight Connector 10"/>
          <p:cNvSpPr/>
          <p:nvPr/>
        </p:nvSpPr>
        <p:spPr>
          <a:xfrm>
            <a:off x="5198040" y="4895640"/>
            <a:ext cx="219456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Right Bracket 7"/>
          <p:cNvSpPr/>
          <p:nvPr/>
        </p:nvSpPr>
        <p:spPr>
          <a:xfrm>
            <a:off x="11152800" y="1371600"/>
            <a:ext cx="44280" cy="331200"/>
          </a:xfrm>
          <a:prstGeom prst="rightBracket">
            <a:avLst>
              <a:gd name="adj" fmla="val 8333"/>
            </a:avLst>
          </a:pr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Right Bracket 13"/>
          <p:cNvSpPr/>
          <p:nvPr/>
        </p:nvSpPr>
        <p:spPr>
          <a:xfrm>
            <a:off x="11152800" y="1759680"/>
            <a:ext cx="44280" cy="547200"/>
          </a:xfrm>
          <a:prstGeom prst="rightBracket">
            <a:avLst>
              <a:gd name="adj" fmla="val 8333"/>
            </a:avLst>
          </a:pr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TextBox 14"/>
          <p:cNvSpPr/>
          <p:nvPr/>
        </p:nvSpPr>
        <p:spPr>
          <a:xfrm>
            <a:off x="11202840" y="1368720"/>
            <a:ext cx="84132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a.25.1.1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69" name="TextBox 15"/>
          <p:cNvSpPr/>
          <p:nvPr/>
        </p:nvSpPr>
        <p:spPr>
          <a:xfrm>
            <a:off x="11216880" y="1811880"/>
            <a:ext cx="84132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a.25.1.2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70" name="Rectangle 3"/>
          <p:cNvSpPr/>
          <p:nvPr/>
        </p:nvSpPr>
        <p:spPr>
          <a:xfrm>
            <a:off x="420840" y="512280"/>
            <a:ext cx="482400" cy="45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1" name="Rectangle 3"/>
          <p:cNvSpPr/>
          <p:nvPr/>
        </p:nvSpPr>
        <p:spPr>
          <a:xfrm>
            <a:off x="6211800" y="512280"/>
            <a:ext cx="482400" cy="45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2" name="Rectangle 3"/>
          <p:cNvSpPr/>
          <p:nvPr/>
        </p:nvSpPr>
        <p:spPr>
          <a:xfrm>
            <a:off x="2097000" y="3837600"/>
            <a:ext cx="482400" cy="45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3" name="Rectangle 3"/>
          <p:cNvSpPr/>
          <p:nvPr/>
        </p:nvSpPr>
        <p:spPr>
          <a:xfrm>
            <a:off x="7777440" y="3837600"/>
            <a:ext cx="482400" cy="45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D)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" descr=""/>
          <p:cNvPicPr/>
          <p:nvPr/>
        </p:nvPicPr>
        <p:blipFill>
          <a:blip r:embed="rId1"/>
          <a:srcRect l="14187" t="0" r="14868" b="0"/>
          <a:stretch/>
        </p:blipFill>
        <p:spPr>
          <a:xfrm>
            <a:off x="6660360" y="720000"/>
            <a:ext cx="5399640" cy="4281480"/>
          </a:xfrm>
          <a:prstGeom prst="rect">
            <a:avLst/>
          </a:prstGeom>
          <a:ln w="0">
            <a:noFill/>
          </a:ln>
        </p:spPr>
      </p:pic>
      <p:pic>
        <p:nvPicPr>
          <p:cNvPr id="175" name="" descr=""/>
          <p:cNvPicPr/>
          <p:nvPr/>
        </p:nvPicPr>
        <p:blipFill>
          <a:blip r:embed="rId2"/>
          <a:srcRect l="11548" t="0" r="11062" b="0"/>
          <a:stretch/>
        </p:blipFill>
        <p:spPr>
          <a:xfrm>
            <a:off x="540000" y="900000"/>
            <a:ext cx="5156280" cy="39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" descr=""/>
          <p:cNvPicPr/>
          <p:nvPr/>
        </p:nvPicPr>
        <p:blipFill>
          <a:blip r:embed="rId1"/>
          <a:stretch/>
        </p:blipFill>
        <p:spPr>
          <a:xfrm>
            <a:off x="2340000" y="1080000"/>
            <a:ext cx="8280000" cy="4657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5546</TotalTime>
  <Application>LibreOffice/7.3.7.2$Linux_X86_64 LibreOffice_project/30$Build-2</Application>
  <AppVersion>15.0000</AppVersion>
  <Words>67</Words>
  <Paragraphs>39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2022-12-23T10:12:14Z</dcterms:created>
  <dc:creator>Choopanian</dc:creator>
  <dc:description/>
  <dc:language>en-GB</dc:language>
  <cp:lastModifiedBy/>
  <dcterms:modified xsi:type="dcterms:W3CDTF">2023-11-14T17:07:34Z</dcterms:modified>
  <cp:revision>172</cp:revision>
  <dc:subject/>
  <dc:title>Pilot SLAM-Seq data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6</vt:i4>
  </property>
  <property fmtid="{D5CDD505-2E9C-101B-9397-08002B2CF9AE}" pid="3" name="Notes">
    <vt:i4>1</vt:i4>
  </property>
  <property fmtid="{D5CDD505-2E9C-101B-9397-08002B2CF9AE}" pid="4" name="PresentationFormat">
    <vt:lpwstr>Widescreen</vt:lpwstr>
  </property>
  <property fmtid="{D5CDD505-2E9C-101B-9397-08002B2CF9AE}" pid="5" name="Slides">
    <vt:i4>7</vt:i4>
  </property>
</Properties>
</file>